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372" r:id="rId2"/>
  </p:sldIdLst>
  <p:sldSz cx="9906000" cy="6858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7412"/>
    <a:srgbClr val="15D5EF"/>
    <a:srgbClr val="1EF623"/>
    <a:srgbClr val="74B5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3312" autoAdjust="0"/>
  </p:normalViewPr>
  <p:slideViewPr>
    <p:cSldViewPr snapToGrid="0" snapToObjects="1">
      <p:cViewPr>
        <p:scale>
          <a:sx n="80" d="100"/>
          <a:sy n="80" d="100"/>
        </p:scale>
        <p:origin x="-7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/>
          <a:lstStyle>
            <a:lvl1pPr algn="r">
              <a:defRPr sz="1300"/>
            </a:lvl1pPr>
          </a:lstStyle>
          <a:p>
            <a:fld id="{26F4FAE1-E96D-4519-A26F-6B5720A6F060}" type="datetimeFigureOut">
              <a:rPr lang="it-IT" smtClean="0"/>
              <a:pPr/>
              <a:t>11/07/2018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 anchor="b"/>
          <a:lstStyle>
            <a:lvl1pPr algn="r">
              <a:defRPr sz="1300"/>
            </a:lvl1pPr>
          </a:lstStyle>
          <a:p>
            <a:fld id="{E1867EE6-1618-47F0-B5D0-5D8D7CF0A0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9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/>
          <a:lstStyle>
            <a:lvl1pPr algn="r">
              <a:defRPr sz="1300"/>
            </a:lvl1pPr>
          </a:lstStyle>
          <a:p>
            <a:fld id="{019C7FFD-8F59-4838-AAB6-6A792C4815C2}" type="datetimeFigureOut">
              <a:rPr lang="it-IT" smtClean="0"/>
              <a:pPr/>
              <a:t>11/07/2018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720725"/>
            <a:ext cx="519747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13" tIns="49557" rIns="99113" bIns="49557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9113" tIns="49557" rIns="99113" bIns="49557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 anchor="b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9113" tIns="49557" rIns="99113" bIns="49557" rtlCol="0" anchor="b"/>
          <a:lstStyle>
            <a:lvl1pPr algn="r">
              <a:defRPr sz="1300"/>
            </a:lvl1pPr>
          </a:lstStyle>
          <a:p>
            <a:fld id="{EC5D3909-B78C-458E-9570-4B4470F64CB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8209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58863" y="720725"/>
            <a:ext cx="5197475" cy="359886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D3909-B78C-458E-9570-4B4470F64CB6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7560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504" y="1267485"/>
            <a:ext cx="7838979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497" y="201713"/>
            <a:ext cx="6705382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9681" y="236426"/>
            <a:ext cx="850743" cy="365125"/>
          </a:xfrm>
        </p:spPr>
        <p:txBody>
          <a:bodyPr/>
          <a:lstStyle>
            <a:lvl1pPr>
              <a:defRPr sz="1400"/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89901" y="209550"/>
            <a:ext cx="711995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5257800"/>
            <a:ext cx="784225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838200"/>
            <a:ext cx="80899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73" y="5951416"/>
            <a:ext cx="10175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800" y="5257800"/>
            <a:ext cx="784225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838200"/>
            <a:ext cx="80899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4653" y="6553200"/>
            <a:ext cx="77597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0" y="5740411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9157897" y="5715000"/>
            <a:ext cx="263128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89151" y="4811591"/>
            <a:ext cx="2625969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77935"/>
            <a:ext cx="9386494" cy="126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0162" y="2737985"/>
            <a:ext cx="7254057" cy="38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316" b="36241"/>
          <a:stretch/>
        </p:blipFill>
        <p:spPr>
          <a:xfrm>
            <a:off x="1907632" y="149268"/>
            <a:ext cx="4671298" cy="132866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95000"/>
            <a:ext cx="2828400" cy="28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31"/>
          <p:cNvSpPr txBox="1"/>
          <p:nvPr/>
        </p:nvSpPr>
        <p:spPr>
          <a:xfrm>
            <a:off x="433787" y="720683"/>
            <a:ext cx="1822524" cy="236616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>
            <a:defPPr>
              <a:defRPr lang="pl-PL"/>
            </a:defPPr>
            <a:lvl1pPr marL="0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815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9631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4446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9261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4077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8892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3708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38524" algn="l" defTabSz="209631" rtl="0" eaLnBrk="1" latinLnBrk="0" hangingPunct="1">
              <a:defRPr sz="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rgbClr val="0070C0"/>
                </a:solidFill>
                <a:latin typeface="Berlin Sans FB Demi" panose="020E0802020502020306" pitchFamily="34" charset="0"/>
                <a:ea typeface="Ebrima" panose="02000000000000000000" pitchFamily="2" charset="0"/>
                <a:cs typeface="Ebrima" panose="02000000000000000000" pitchFamily="2" charset="0"/>
              </a:rPr>
              <a:t>www.screen-lab.eu</a:t>
            </a:r>
            <a:r>
              <a:rPr lang="it-IT" sz="12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9054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210"/>
    </mc:Choice>
    <mc:Fallback>
      <p:transition spd="slow" advTm="621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e">
  <a:themeElements>
    <a:clrScheme name="Term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Terme</Template>
  <TotalTime>2526</TotalTime>
  <Words>2</Words>
  <Application>Microsoft Office PowerPoint</Application>
  <PresentationFormat>A4 (21x29,7 cm)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Terme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Common Pot</dc:title>
  <dc:creator>Carlo Polidori</dc:creator>
  <cp:lastModifiedBy> </cp:lastModifiedBy>
  <cp:revision>264</cp:revision>
  <cp:lastPrinted>2018-01-09T12:33:52Z</cp:lastPrinted>
  <dcterms:created xsi:type="dcterms:W3CDTF">2016-09-15T21:29:53Z</dcterms:created>
  <dcterms:modified xsi:type="dcterms:W3CDTF">2018-07-11T10:05:02Z</dcterms:modified>
</cp:coreProperties>
</file>